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54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7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44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18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0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98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4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78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1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9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F4275-DDF1-4B91-87F7-A218AF688A9F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D86D-804F-4A13-BB8D-47A8F58C6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16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4" y="94466"/>
            <a:ext cx="9674352" cy="68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309"/>
            <a:ext cx="8973312" cy="6356098"/>
          </a:xfrm>
        </p:spPr>
      </p:pic>
    </p:spTree>
    <p:extLst>
      <p:ext uri="{BB962C8B-B14F-4D97-AF65-F5344CB8AC3E}">
        <p14:creationId xmlns:p14="http://schemas.microsoft.com/office/powerpoint/2010/main" val="23235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25555"/>
            <a:ext cx="9125712" cy="6406890"/>
          </a:xfrm>
        </p:spPr>
      </p:pic>
    </p:spTree>
    <p:extLst>
      <p:ext uri="{BB962C8B-B14F-4D97-AF65-F5344CB8AC3E}">
        <p14:creationId xmlns:p14="http://schemas.microsoft.com/office/powerpoint/2010/main" val="2507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" y="209436"/>
            <a:ext cx="9201912" cy="6458380"/>
          </a:xfrm>
        </p:spPr>
      </p:pic>
    </p:spTree>
    <p:extLst>
      <p:ext uri="{BB962C8B-B14F-4D97-AF65-F5344CB8AC3E}">
        <p14:creationId xmlns:p14="http://schemas.microsoft.com/office/powerpoint/2010/main" val="7156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Schválený manuál z roku 2012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64" y="1283150"/>
            <a:ext cx="8511931" cy="5433310"/>
          </a:xfrm>
        </p:spPr>
      </p:pic>
    </p:spTree>
    <p:extLst>
      <p:ext uri="{BB962C8B-B14F-4D97-AF65-F5344CB8AC3E}">
        <p14:creationId xmlns:p14="http://schemas.microsoft.com/office/powerpoint/2010/main" val="27245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Schválený manuál z roku 2012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70" y="1444752"/>
            <a:ext cx="9945659" cy="4992485"/>
          </a:xfrm>
        </p:spPr>
      </p:pic>
    </p:spTree>
    <p:extLst>
      <p:ext uri="{BB962C8B-B14F-4D97-AF65-F5344CB8AC3E}">
        <p14:creationId xmlns:p14="http://schemas.microsoft.com/office/powerpoint/2010/main" val="29436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Manuál pro tvorbu informačních panelů staveb HMP, 2022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08176"/>
            <a:ext cx="8028432" cy="5290665"/>
          </a:xfrm>
        </p:spPr>
      </p:pic>
    </p:spTree>
    <p:extLst>
      <p:ext uri="{BB962C8B-B14F-4D97-AF65-F5344CB8AC3E}">
        <p14:creationId xmlns:p14="http://schemas.microsoft.com/office/powerpoint/2010/main" val="7428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4" y="243689"/>
            <a:ext cx="9075614" cy="6146202"/>
          </a:xfrm>
        </p:spPr>
      </p:pic>
    </p:spTree>
    <p:extLst>
      <p:ext uri="{BB962C8B-B14F-4D97-AF65-F5344CB8AC3E}">
        <p14:creationId xmlns:p14="http://schemas.microsoft.com/office/powerpoint/2010/main" val="297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0" y="346276"/>
            <a:ext cx="9117042" cy="6264581"/>
          </a:xfrm>
        </p:spPr>
      </p:pic>
    </p:spTree>
    <p:extLst>
      <p:ext uri="{BB962C8B-B14F-4D97-AF65-F5344CB8AC3E}">
        <p14:creationId xmlns:p14="http://schemas.microsoft.com/office/powerpoint/2010/main" val="37590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37998"/>
            <a:ext cx="9400032" cy="6620002"/>
          </a:xfrm>
        </p:spPr>
      </p:pic>
    </p:spTree>
    <p:extLst>
      <p:ext uri="{BB962C8B-B14F-4D97-AF65-F5344CB8AC3E}">
        <p14:creationId xmlns:p14="http://schemas.microsoft.com/office/powerpoint/2010/main" val="24420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869"/>
            <a:ext cx="8909304" cy="6312261"/>
          </a:xfrm>
        </p:spPr>
      </p:pic>
    </p:spTree>
    <p:extLst>
      <p:ext uri="{BB962C8B-B14F-4D97-AF65-F5344CB8AC3E}">
        <p14:creationId xmlns:p14="http://schemas.microsoft.com/office/powerpoint/2010/main" val="26733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170"/>
            <a:ext cx="9349415" cy="6371659"/>
          </a:xfrm>
        </p:spPr>
      </p:pic>
    </p:spTree>
    <p:extLst>
      <p:ext uri="{BB962C8B-B14F-4D97-AF65-F5344CB8AC3E}">
        <p14:creationId xmlns:p14="http://schemas.microsoft.com/office/powerpoint/2010/main" val="24623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</Words>
  <Application>Microsoft Office PowerPoint</Application>
  <PresentationFormat>Širokoúhlá obrazovka</PresentationFormat>
  <Paragraphs>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Schválený manuál z roku 2012</vt:lpstr>
      <vt:lpstr>Schválený manuál z roku 2012</vt:lpstr>
      <vt:lpstr>Manuál pro tvorbu informačních panelů staveb HMP, 2022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Chlupáček Ondřej (MHMP, SE2)</dc:creator>
  <cp:lastModifiedBy>Chlupáček Ondřej (MHMP, SE2)</cp:lastModifiedBy>
  <cp:revision>5</cp:revision>
  <dcterms:created xsi:type="dcterms:W3CDTF">2022-05-30T09:42:42Z</dcterms:created>
  <dcterms:modified xsi:type="dcterms:W3CDTF">2022-05-30T10:19:57Z</dcterms:modified>
</cp:coreProperties>
</file>